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varScale="1">
        <p:scale>
          <a:sx n="101" d="100"/>
          <a:sy n="101" d="100"/>
        </p:scale>
        <p:origin x="156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4/16/23</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4/16/23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4/16/23</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4/16/23</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4/16/23</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4/16/23</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4/16/23</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4/16/23</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4/16/23</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4/16/23</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4/16/23</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4/16/23</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4/16/23</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4/16/23</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3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76.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366907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3236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86822" y="1394209"/>
                <a:ext cx="8160596" cy="4974839"/>
              </a:xfrm>
            </p:spPr>
            <p:txBody>
              <a:bodyPr>
                <a:normAutofit fontScale="85000" lnSpcReduction="1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2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86822" y="1394209"/>
                <a:ext cx="8160596" cy="4974839"/>
              </a:xfrm>
              <a:blipFill>
                <a:blip r:embed="rId2"/>
                <a:stretch>
                  <a:fillRect l="-311" t="-559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a:solidFill>
                      <a:srgbClr val="000000"/>
                    </a:solidFill>
                  </a:rPr>
                  <a:t> Perpendicularly </a:t>
                </a:r>
                <a:r>
                  <a:rPr lang="en-US" dirty="0">
                    <a:solidFill>
                      <a:srgbClr val="000000"/>
                    </a:solidFill>
                  </a:rPr>
                  <a:t>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10326</TotalTime>
  <Words>8834</Words>
  <Application>Microsoft Macintosh PowerPoint</Application>
  <PresentationFormat>Widescreen</PresentationFormat>
  <Paragraphs>1896</Paragraphs>
  <Slides>103</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1244</cp:revision>
  <dcterms:created xsi:type="dcterms:W3CDTF">2021-07-06T18:24:07Z</dcterms:created>
  <dcterms:modified xsi:type="dcterms:W3CDTF">2023-04-16T22:38:25Z</dcterms:modified>
</cp:coreProperties>
</file>